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56" d="100"/>
          <a:sy n="56" d="100"/>
        </p:scale>
        <p:origin x="-552" y="-36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240" y="2664718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дворовой территории многоквартирного дома, расположенного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Ленина, д.120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252240" y="5257006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285688" y="4878420"/>
            <a:ext cx="10130064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1027803" y="9046072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2756" t="36127" r="41814" b="48705"/>
          <a:stretch>
            <a:fillRect/>
          </a:stretch>
        </p:blipFill>
        <p:spPr bwMode="auto">
          <a:xfrm>
            <a:off x="6588944" y="6193110"/>
            <a:ext cx="3688359" cy="456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Сергиевск Ленина 120.jpeg"/>
          <p:cNvPicPr>
            <a:picLocks noChangeAspect="1"/>
          </p:cNvPicPr>
          <p:nvPr/>
        </p:nvPicPr>
        <p:blipFill>
          <a:blip r:embed="rId5" cstate="print"/>
          <a:srcRect l="-12498" t="11344" r="22509" b="-29317"/>
          <a:stretch>
            <a:fillRect/>
          </a:stretch>
        </p:blipFill>
        <p:spPr>
          <a:xfrm>
            <a:off x="11413479" y="5479879"/>
            <a:ext cx="7776864" cy="3190168"/>
          </a:xfrm>
          <a:prstGeom prst="rect">
            <a:avLst/>
          </a:prstGeom>
        </p:spPr>
      </p:pic>
      <p:pic>
        <p:nvPicPr>
          <p:cNvPr id="16" name="Рисунок 15" descr="спецификация1)-001.jpg"/>
          <p:cNvPicPr>
            <a:picLocks noChangeAspect="1"/>
          </p:cNvPicPr>
          <p:nvPr/>
        </p:nvPicPr>
        <p:blipFill>
          <a:blip r:embed="rId6" cstate="print"/>
          <a:srcRect l="37616" t="44609" r="47142" b="37871"/>
          <a:stretch>
            <a:fillRect/>
          </a:stretch>
        </p:blipFill>
        <p:spPr>
          <a:xfrm rot="16200000">
            <a:off x="12410396" y="9804706"/>
            <a:ext cx="3190168" cy="5184000"/>
          </a:xfrm>
          <a:prstGeom prst="rect">
            <a:avLst/>
          </a:prstGeom>
        </p:spPr>
      </p:pic>
      <p:pic>
        <p:nvPicPr>
          <p:cNvPr id="20" name="Рисунок 19" descr="спецификация1)-001.jpg"/>
          <p:cNvPicPr>
            <a:picLocks noChangeAspect="1"/>
          </p:cNvPicPr>
          <p:nvPr/>
        </p:nvPicPr>
        <p:blipFill>
          <a:blip r:embed="rId6" cstate="print"/>
          <a:srcRect l="56180" t="45147" r="24296" b="38516"/>
          <a:stretch>
            <a:fillRect/>
          </a:stretch>
        </p:blipFill>
        <p:spPr>
          <a:xfrm rot="16200000">
            <a:off x="16893735" y="10142234"/>
            <a:ext cx="3438771" cy="406800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948984" y="12745838"/>
            <a:ext cx="2593810" cy="1408470"/>
            <a:chOff x="828304" y="12751106"/>
            <a:chExt cx="2593810" cy="1408470"/>
          </a:xfrm>
        </p:grpSpPr>
        <p:sp>
          <p:nvSpPr>
            <p:cNvPr id="23" name="TextBox 22"/>
            <p:cNvSpPr txBox="1"/>
            <p:nvPr/>
          </p:nvSpPr>
          <p:spPr>
            <a:xfrm>
              <a:off x="1477898" y="12751106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28304" y="13465918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972320" y="13897966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2440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389144" y="1029756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120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03" y="6246943"/>
            <a:ext cx="5495925" cy="7376857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 rot="10800000">
            <a:off x="4027251" y="8155986"/>
            <a:ext cx="473461" cy="317973"/>
            <a:chOff x="2929388" y="10817488"/>
            <a:chExt cx="621816" cy="282246"/>
          </a:xfrm>
        </p:grpSpPr>
        <p:sp>
          <p:nvSpPr>
            <p:cNvPr id="30" name="Прямоугольник 29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10800000">
            <a:off x="3576421" y="11456896"/>
            <a:ext cx="444832" cy="260838"/>
            <a:chOff x="2929388" y="10817488"/>
            <a:chExt cx="621816" cy="282246"/>
          </a:xfrm>
        </p:grpSpPr>
        <p:sp>
          <p:nvSpPr>
            <p:cNvPr id="34" name="Прямоугольник 33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1"/>
          <p:cNvSpPr txBox="1"/>
          <p:nvPr/>
        </p:nvSpPr>
        <p:spPr>
          <a:xfrm>
            <a:off x="15402281" y="2023335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    от     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56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1105</cp:revision>
  <cp:lastPrinted>2021-04-19T12:26:04Z</cp:lastPrinted>
  <dcterms:created xsi:type="dcterms:W3CDTF">2021-04-07T06:48:32Z</dcterms:created>
  <dcterms:modified xsi:type="dcterms:W3CDTF">2024-02-01T12:52:34Z</dcterms:modified>
</cp:coreProperties>
</file>